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61" r:id="rId3"/>
    <p:sldId id="282" r:id="rId4"/>
    <p:sldId id="283" r:id="rId5"/>
    <p:sldId id="258" r:id="rId6"/>
    <p:sldId id="284" r:id="rId7"/>
    <p:sldId id="285" r:id="rId8"/>
    <p:sldId id="264" r:id="rId9"/>
    <p:sldId id="286" r:id="rId10"/>
    <p:sldId id="287" r:id="rId11"/>
    <p:sldId id="267" r:id="rId12"/>
    <p:sldId id="288" r:id="rId13"/>
    <p:sldId id="289" r:id="rId14"/>
    <p:sldId id="270" r:id="rId15"/>
    <p:sldId id="290" r:id="rId16"/>
    <p:sldId id="291" r:id="rId17"/>
    <p:sldId id="273" r:id="rId18"/>
    <p:sldId id="292" r:id="rId19"/>
    <p:sldId id="293" r:id="rId20"/>
    <p:sldId id="276" r:id="rId21"/>
    <p:sldId id="294" r:id="rId22"/>
    <p:sldId id="295" r:id="rId23"/>
    <p:sldId id="279" r:id="rId24"/>
    <p:sldId id="296" r:id="rId25"/>
    <p:sldId id="29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8" autoAdjust="0"/>
    <p:restoredTop sz="94660"/>
  </p:normalViewPr>
  <p:slideViewPr>
    <p:cSldViewPr>
      <p:cViewPr varScale="1">
        <p:scale>
          <a:sx n="53" d="100"/>
          <a:sy n="53" d="100"/>
        </p:scale>
        <p:origin x="32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25/06/2020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40381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41667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89076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03407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6653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29545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254526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55781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30575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12274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19583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97926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75927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41899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68436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0926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408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2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2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46106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56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04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3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4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8597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5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960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看嬰兒在馬槽裏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See, the Babe in Manger Lying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Chu 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3255170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拉撒路墓前來聽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-sat-lo bong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是一人哀哭的聲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Si   chit-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ai-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khau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Who is He that stands and weeps,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the grave where Lazarus sleeps?</a:t>
            </a:r>
          </a:p>
        </p:txBody>
      </p:sp>
    </p:spTree>
    <p:extLst>
      <p:ext uri="{BB962C8B-B14F-4D97-AF65-F5344CB8AC3E}">
        <p14:creationId xmlns:p14="http://schemas.microsoft.com/office/powerpoint/2010/main" val="727119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Si   goa Chu 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932228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Chu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880473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暗暝在客馬西尼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   Am- mi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-se-ma-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求上帝成祂旨意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  chi-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Lo, at midnight, who is He,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Prays in dark Gethsemane?</a:t>
            </a:r>
          </a:p>
        </p:txBody>
      </p:sp>
    </p:spTree>
    <p:extLst>
      <p:ext uri="{BB962C8B-B14F-4D97-AF65-F5344CB8AC3E}">
        <p14:creationId xmlns:p14="http://schemas.microsoft.com/office/powerpoint/2010/main" val="437318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Si 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Si    goa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3678523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2111028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看祂死在十字架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sip-  ji-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流寶血來救天下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Lau  po-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-e.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Who is He, in Calvary’s throes,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Asks for blessings on His foes?</a:t>
            </a:r>
          </a:p>
        </p:txBody>
      </p:sp>
    </p:spTree>
    <p:extLst>
      <p:ext uri="{BB962C8B-B14F-4D97-AF65-F5344CB8AC3E}">
        <p14:creationId xmlns:p14="http://schemas.microsoft.com/office/powerpoint/2010/main" val="2768798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Si    goa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3082463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1319021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看嬰兒在馬槽裏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be-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祂腳下牧者敬拜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  I     kha-  e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bok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-chia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is He, In yonder stall,</a:t>
            </a:r>
          </a:p>
          <a:p>
            <a:pPr marL="4572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whose feet the shepherds fall?</a:t>
            </a:r>
          </a:p>
          <a:p>
            <a:pPr marL="4572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6679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7.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破開墓由死復活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Phoa-khui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bong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施大恩永遠無息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Si    toa  un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7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Who is He, that from the grave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Comes to heal and help and save?</a:t>
            </a:r>
          </a:p>
        </p:txBody>
      </p:sp>
    </p:spTree>
    <p:extLst>
      <p:ext uri="{BB962C8B-B14F-4D97-AF65-F5344CB8AC3E}">
        <p14:creationId xmlns:p14="http://schemas.microsoft.com/office/powerpoint/2010/main" val="763895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Si   goa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3651821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19891691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0"/>
            <a:ext cx="96012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8.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擧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頭看天上座位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執權柄管理萬類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Chip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koan-peng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ban-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8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Who is He that on your throne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Rules the world of light alone?</a:t>
            </a:r>
          </a:p>
        </p:txBody>
      </p:sp>
    </p:spTree>
    <p:extLst>
      <p:ext uri="{BB962C8B-B14F-4D97-AF65-F5344CB8AC3E}">
        <p14:creationId xmlns:p14="http://schemas.microsoft.com/office/powerpoint/2010/main" val="20689345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Si  goa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2621298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Chu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2320723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Si    goa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145504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2806910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看一人在拿撒勒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Na-sat-lek,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順父母真有孝德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Sun   pe-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chin  u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hau-tek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Who is He, in yonder cot,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Bending to His toil-some lot?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Si    goa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138022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用謙卑用心跪拜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		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pai-kui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認我主至尊至貴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Chu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His feet we humbly fall;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Him, crown Him Lord of all.</a:t>
            </a:r>
          </a:p>
        </p:txBody>
      </p:sp>
    </p:spTree>
    <p:extLst>
      <p:ext uri="{BB962C8B-B14F-4D97-AF65-F5344CB8AC3E}">
        <p14:creationId xmlns:p14="http://schemas.microsoft.com/office/powerpoint/2010/main" val="358802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看一人專心祈禱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在曠野禁食饑餓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   T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kim-chiah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-go.</a:t>
            </a: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Who is He, in deep distress,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Fasting in the wilderness?</a:t>
            </a:r>
          </a:p>
        </p:txBody>
      </p:sp>
    </p:spTree>
    <p:extLst>
      <p:ext uri="{BB962C8B-B14F-4D97-AF65-F5344CB8AC3E}">
        <p14:creationId xmlns:p14="http://schemas.microsoft.com/office/powerpoint/2010/main" val="225296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	        Si  goa Chu Seng-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是我主榮光的主宰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         Si  goa  Chu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Chu-chai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O wondrous story: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Lord, the king of Glory.</a:t>
            </a:r>
          </a:p>
        </p:txBody>
      </p:sp>
    </p:spTree>
    <p:extLst>
      <p:ext uri="{BB962C8B-B14F-4D97-AF65-F5344CB8AC3E}">
        <p14:creationId xmlns:p14="http://schemas.microsoft.com/office/powerpoint/2010/main" val="292866400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1264</TotalTime>
  <Words>1262</Words>
  <Application>Microsoft Office PowerPoint</Application>
  <PresentationFormat>Widescreen</PresentationFormat>
  <Paragraphs>211</Paragraphs>
  <Slides>25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167</cp:revision>
  <dcterms:created xsi:type="dcterms:W3CDTF">2018-01-05T06:11:53Z</dcterms:created>
  <dcterms:modified xsi:type="dcterms:W3CDTF">2020-06-25T03:26:19Z</dcterms:modified>
</cp:coreProperties>
</file>